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879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82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12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4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7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95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5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199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09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32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0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4242C-9AD1-45DE-A8A4-E27B54C49BEE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E578A-DBEA-46CC-AA98-398F8CFF6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65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557" y="718457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800" dirty="0" err="1" smtClean="0">
                <a:latin typeface="Adobe Caslon Pro" panose="0205050205050A020403" pitchFamily="18" charset="0"/>
              </a:rPr>
              <a:t>Tu</a:t>
            </a:r>
            <a:r>
              <a:rPr lang="en-US" sz="4800" dirty="0" smtClean="0">
                <a:latin typeface="Adobe Caslon Pro" panose="0205050205050A020403" pitchFamily="18" charset="0"/>
              </a:rPr>
              <a:t> _______ </a:t>
            </a:r>
            <a:r>
              <a:rPr lang="en-US" sz="4800" dirty="0" err="1" smtClean="0">
                <a:latin typeface="Adobe Caslon Pro" panose="0205050205050A020403" pitchFamily="18" charset="0"/>
              </a:rPr>
              <a:t>très</a:t>
            </a:r>
            <a:r>
              <a:rPr lang="en-US" sz="4800" dirty="0" smtClean="0">
                <a:latin typeface="Adobe Caslon Pro" panose="0205050205050A020403" pitchFamily="18" charset="0"/>
              </a:rPr>
              <a:t> intelligent.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es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est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suis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557" y="5288340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3. Je _______ blond.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suis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sommes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557" y="3003398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2. Paul _______ </a:t>
            </a:r>
            <a:r>
              <a:rPr lang="en-US" sz="4800" dirty="0" err="1" smtClean="0">
                <a:latin typeface="Adobe Caslon Pro" panose="0205050205050A020403" pitchFamily="18" charset="0"/>
              </a:rPr>
              <a:t>assez</a:t>
            </a:r>
            <a:r>
              <a:rPr lang="en-US" sz="4800" dirty="0" smtClean="0">
                <a:latin typeface="Adobe Caslon Pro" panose="0205050205050A020403" pitchFamily="18" charset="0"/>
              </a:rPr>
              <a:t> grand et mince.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suis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est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557" y="718457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4. Nous _______ de </a:t>
            </a:r>
            <a:r>
              <a:rPr lang="en-US" sz="4800" dirty="0" err="1" smtClean="0">
                <a:latin typeface="Adobe Caslon Pro" panose="0205050205050A020403" pitchFamily="18" charset="0"/>
              </a:rPr>
              <a:t>bons</a:t>
            </a:r>
            <a:r>
              <a:rPr lang="en-US" sz="4800" dirty="0" smtClean="0">
                <a:latin typeface="Adobe Caslon Pro" panose="0205050205050A020403" pitchFamily="18" charset="0"/>
              </a:rPr>
              <a:t> </a:t>
            </a:r>
            <a:r>
              <a:rPr lang="en-US" sz="4800" dirty="0" err="1" smtClean="0">
                <a:latin typeface="Adobe Caslon Pro" panose="0205050205050A020403" pitchFamily="18" charset="0"/>
              </a:rPr>
              <a:t>élèves</a:t>
            </a:r>
            <a:r>
              <a:rPr lang="en-US" sz="4800" dirty="0" smtClean="0">
                <a:latin typeface="Adobe Caslon Pro" panose="0205050205050A020403" pitchFamily="18" charset="0"/>
              </a:rPr>
              <a:t>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êtes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sommes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suis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557" y="5288340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6. Les </a:t>
            </a:r>
            <a:r>
              <a:rPr lang="en-US" sz="4800" dirty="0" err="1" smtClean="0">
                <a:latin typeface="Adobe Caslon Pro" panose="0205050205050A020403" pitchFamily="18" charset="0"/>
              </a:rPr>
              <a:t>filles</a:t>
            </a:r>
            <a:r>
              <a:rPr lang="en-US" sz="4800" dirty="0" smtClean="0">
                <a:latin typeface="Adobe Caslon Pro" panose="0205050205050A020403" pitchFamily="18" charset="0"/>
              </a:rPr>
              <a:t> _______ </a:t>
            </a:r>
            <a:r>
              <a:rPr lang="en-US" sz="4800" dirty="0" err="1" smtClean="0">
                <a:latin typeface="Adobe Caslon Pro" panose="0205050205050A020403" pitchFamily="18" charset="0"/>
              </a:rPr>
              <a:t>brunes</a:t>
            </a:r>
            <a:r>
              <a:rPr lang="en-US" sz="4800" dirty="0" smtClean="0">
                <a:latin typeface="Adobe Caslon Pro" panose="0205050205050A020403" pitchFamily="18" charset="0"/>
              </a:rPr>
              <a:t>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suis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sommes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sont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557" y="3003398"/>
            <a:ext cx="11642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5. </a:t>
            </a:r>
            <a:r>
              <a:rPr lang="en-US" sz="4800" dirty="0" err="1" smtClean="0">
                <a:latin typeface="Adobe Caslon Pro" panose="0205050205050A020403" pitchFamily="18" charset="0"/>
              </a:rPr>
              <a:t>Vous</a:t>
            </a:r>
            <a:r>
              <a:rPr lang="en-US" sz="4800" dirty="0" smtClean="0">
                <a:latin typeface="Adobe Caslon Pro" panose="0205050205050A020403" pitchFamily="18" charset="0"/>
              </a:rPr>
              <a:t> _______ </a:t>
            </a:r>
            <a:r>
              <a:rPr lang="en-US" sz="4800" dirty="0" err="1" smtClean="0">
                <a:latin typeface="Adobe Caslon Pro" panose="0205050205050A020403" pitchFamily="18" charset="0"/>
              </a:rPr>
              <a:t>assez</a:t>
            </a:r>
            <a:r>
              <a:rPr lang="en-US" sz="4800" dirty="0" smtClean="0">
                <a:latin typeface="Adobe Caslon Pro" panose="0205050205050A020403" pitchFamily="18" charset="0"/>
              </a:rPr>
              <a:t> </a:t>
            </a:r>
            <a:r>
              <a:rPr lang="en-US" sz="4800" dirty="0" err="1" smtClean="0">
                <a:latin typeface="Adobe Caslon Pro" panose="0205050205050A020403" pitchFamily="18" charset="0"/>
              </a:rPr>
              <a:t>grande</a:t>
            </a:r>
            <a:r>
              <a:rPr lang="en-US" sz="4800" dirty="0" smtClean="0">
                <a:latin typeface="Adobe Caslon Pro" panose="0205050205050A020403" pitchFamily="18" charset="0"/>
              </a:rPr>
              <a:t> et mince.</a:t>
            </a:r>
          </a:p>
          <a:p>
            <a:pPr lvl="1"/>
            <a:r>
              <a:rPr lang="en-US" sz="4800" dirty="0" smtClean="0">
                <a:latin typeface="Adobe Caslon Pro" panose="0205050205050A020403" pitchFamily="18" charset="0"/>
              </a:rPr>
              <a:t>a.  </a:t>
            </a:r>
            <a:r>
              <a:rPr lang="en-US" sz="4800" dirty="0" err="1" smtClean="0">
                <a:latin typeface="Adobe Caslon Pro" panose="0205050205050A020403" pitchFamily="18" charset="0"/>
              </a:rPr>
              <a:t>êtes</a:t>
            </a:r>
            <a:r>
              <a:rPr lang="en-US" sz="4800" dirty="0" smtClean="0">
                <a:latin typeface="Adobe Caslon Pro" panose="0205050205050A020403" pitchFamily="18" charset="0"/>
              </a:rPr>
              <a:t>			b.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est</a:t>
            </a:r>
            <a:r>
              <a:rPr lang="en-US" sz="4800" dirty="0" smtClean="0">
                <a:latin typeface="Adobe Caslon Pro" panose="0205050205050A020403" pitchFamily="18" charset="0"/>
              </a:rPr>
              <a:t>			c. </a:t>
            </a:r>
            <a:r>
              <a:rPr lang="en-US" sz="4800" dirty="0" err="1" smtClean="0">
                <a:latin typeface="Adobe Caslon Pro" panose="0205050205050A020403" pitchFamily="18" charset="0"/>
              </a:rPr>
              <a:t>es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59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557" y="342900"/>
            <a:ext cx="11642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7. Il / </a:t>
            </a:r>
            <a:r>
              <a:rPr lang="en-US" sz="4800" dirty="0" err="1" smtClean="0">
                <a:latin typeface="Adobe Caslon Pro" panose="0205050205050A020403" pitchFamily="18" charset="0"/>
              </a:rPr>
              <a:t>avoir</a:t>
            </a:r>
            <a:r>
              <a:rPr lang="en-US" sz="4800" dirty="0" smtClean="0">
                <a:latin typeface="Adobe Caslon Pro" panose="0205050205050A020403" pitchFamily="18" charset="0"/>
              </a:rPr>
              <a:t> / les </a:t>
            </a:r>
            <a:r>
              <a:rPr lang="en-US" sz="4800" dirty="0" err="1" smtClean="0">
                <a:latin typeface="Adobe Caslon Pro" panose="0205050205050A020403" pitchFamily="18" charset="0"/>
              </a:rPr>
              <a:t>cheveux</a:t>
            </a:r>
            <a:r>
              <a:rPr lang="en-US" sz="4800" dirty="0">
                <a:latin typeface="Adobe Caslon Pro" panose="0205050205050A020403" pitchFamily="18" charset="0"/>
              </a:rPr>
              <a:t> </a:t>
            </a:r>
            <a:r>
              <a:rPr lang="en-US" sz="4800" dirty="0" smtClean="0">
                <a:latin typeface="Adobe Caslon Pro" panose="0205050205050A020403" pitchFamily="18" charset="0"/>
              </a:rPr>
              <a:t>/ </a:t>
            </a:r>
            <a:r>
              <a:rPr lang="en-US" sz="4800" dirty="0" err="1" smtClean="0">
                <a:latin typeface="Adobe Caslon Pro" panose="0205050205050A020403" pitchFamily="18" charset="0"/>
              </a:rPr>
              <a:t>brun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557" y="2161693"/>
            <a:ext cx="11642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8. Je / </a:t>
            </a:r>
            <a:r>
              <a:rPr lang="en-US" sz="4800" dirty="0" err="1" smtClean="0">
                <a:latin typeface="Adobe Caslon Pro" panose="0205050205050A020403" pitchFamily="18" charset="0"/>
              </a:rPr>
              <a:t>être</a:t>
            </a:r>
            <a:r>
              <a:rPr lang="en-US" sz="4800" dirty="0" smtClean="0">
                <a:latin typeface="Adobe Caslon Pro" panose="0205050205050A020403" pitchFamily="18" charset="0"/>
              </a:rPr>
              <a:t> / blond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557" y="3980486"/>
            <a:ext cx="11642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9. </a:t>
            </a:r>
            <a:r>
              <a:rPr lang="en-US" sz="4800" dirty="0" err="1" smtClean="0">
                <a:latin typeface="Adobe Caslon Pro" panose="0205050205050A020403" pitchFamily="18" charset="0"/>
              </a:rPr>
              <a:t>Vous</a:t>
            </a:r>
            <a:r>
              <a:rPr lang="en-US" sz="4800" dirty="0" smtClean="0">
                <a:latin typeface="Adobe Caslon Pro" panose="0205050205050A020403" pitchFamily="18" charset="0"/>
              </a:rPr>
              <a:t> / </a:t>
            </a:r>
            <a:r>
              <a:rPr lang="en-US" sz="4800" dirty="0" err="1" smtClean="0">
                <a:latin typeface="Adobe Caslon Pro" panose="0205050205050A020403" pitchFamily="18" charset="0"/>
              </a:rPr>
              <a:t>être</a:t>
            </a:r>
            <a:r>
              <a:rPr lang="en-US" sz="4800" dirty="0" smtClean="0">
                <a:latin typeface="Adobe Caslon Pro" panose="0205050205050A020403" pitchFamily="18" charset="0"/>
              </a:rPr>
              <a:t> / </a:t>
            </a:r>
            <a:r>
              <a:rPr lang="en-US" sz="4800" dirty="0" err="1" smtClean="0">
                <a:latin typeface="Adobe Caslon Pro" panose="0205050205050A020403" pitchFamily="18" charset="0"/>
              </a:rPr>
              <a:t>très</a:t>
            </a:r>
            <a:r>
              <a:rPr lang="en-US" sz="4800" dirty="0" smtClean="0">
                <a:latin typeface="Adobe Caslon Pro" panose="0205050205050A020403" pitchFamily="18" charset="0"/>
              </a:rPr>
              <a:t> / </a:t>
            </a:r>
            <a:r>
              <a:rPr lang="en-US" sz="4800" dirty="0" err="1" smtClean="0">
                <a:latin typeface="Adobe Caslon Pro" panose="0205050205050A020403" pitchFamily="18" charset="0"/>
              </a:rPr>
              <a:t>sportif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557" y="5553472"/>
            <a:ext cx="11642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" panose="0205050205050A020403" pitchFamily="18" charset="0"/>
              </a:rPr>
              <a:t>10. Il / </a:t>
            </a:r>
            <a:r>
              <a:rPr lang="en-US" sz="4800" dirty="0" err="1" smtClean="0">
                <a:latin typeface="Adobe Caslon Pro" panose="0205050205050A020403" pitchFamily="18" charset="0"/>
              </a:rPr>
              <a:t>être</a:t>
            </a:r>
            <a:r>
              <a:rPr lang="en-US" sz="4800" dirty="0" smtClean="0">
                <a:latin typeface="Adobe Caslon Pro" panose="0205050205050A020403" pitchFamily="18" charset="0"/>
              </a:rPr>
              <a:t> / ne pas / </a:t>
            </a:r>
            <a:r>
              <a:rPr lang="en-US" sz="4800" dirty="0" err="1" smtClean="0">
                <a:latin typeface="Adobe Caslon Pro" panose="0205050205050A020403" pitchFamily="18" charset="0"/>
              </a:rPr>
              <a:t>très</a:t>
            </a:r>
            <a:r>
              <a:rPr lang="en-US" sz="4800" dirty="0" smtClean="0">
                <a:latin typeface="Adobe Caslon Pro" panose="0205050205050A020403" pitchFamily="18" charset="0"/>
              </a:rPr>
              <a:t> / </a:t>
            </a:r>
            <a:r>
              <a:rPr lang="en-US" sz="4800" dirty="0" err="1" smtClean="0">
                <a:latin typeface="Adobe Caslon Pro" panose="0205050205050A020403" pitchFamily="18" charset="0"/>
              </a:rPr>
              <a:t>sympa</a:t>
            </a:r>
            <a:endParaRPr lang="en-US" sz="48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88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Adobe Caslon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2015-02-27T14:39:02Z</dcterms:created>
  <dcterms:modified xsi:type="dcterms:W3CDTF">2015-02-27T14:40:36Z</dcterms:modified>
</cp:coreProperties>
</file>